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2" r:id="rId7"/>
    <p:sldId id="261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A0118-EC72-4AC7-8983-9D2A8042A3E5}" type="datetimeFigureOut">
              <a:rPr lang="en-US" smtClean="0"/>
              <a:pPr/>
              <a:t>1/17/2016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C3965-F6E4-4F0C-9DD1-94F3851927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A0118-EC72-4AC7-8983-9D2A8042A3E5}" type="datetimeFigureOut">
              <a:rPr lang="en-US" smtClean="0"/>
              <a:pPr/>
              <a:t>1/17/2016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C3965-F6E4-4F0C-9DD1-94F3851927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A0118-EC72-4AC7-8983-9D2A8042A3E5}" type="datetimeFigureOut">
              <a:rPr lang="en-US" smtClean="0"/>
              <a:pPr/>
              <a:t>1/17/2016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C3965-F6E4-4F0C-9DD1-94F3851927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A0118-EC72-4AC7-8983-9D2A8042A3E5}" type="datetimeFigureOut">
              <a:rPr lang="en-US" smtClean="0"/>
              <a:pPr/>
              <a:t>1/17/2016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C3965-F6E4-4F0C-9DD1-94F3851927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A0118-EC72-4AC7-8983-9D2A8042A3E5}" type="datetimeFigureOut">
              <a:rPr lang="en-US" smtClean="0"/>
              <a:pPr/>
              <a:t>1/17/2016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C3965-F6E4-4F0C-9DD1-94F3851927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A0118-EC72-4AC7-8983-9D2A8042A3E5}" type="datetimeFigureOut">
              <a:rPr lang="en-US" smtClean="0"/>
              <a:pPr/>
              <a:t>1/17/2016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C3965-F6E4-4F0C-9DD1-94F3851927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A0118-EC72-4AC7-8983-9D2A8042A3E5}" type="datetimeFigureOut">
              <a:rPr lang="en-US" smtClean="0"/>
              <a:pPr/>
              <a:t>1/17/2016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C3965-F6E4-4F0C-9DD1-94F3851927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A0118-EC72-4AC7-8983-9D2A8042A3E5}" type="datetimeFigureOut">
              <a:rPr lang="en-US" smtClean="0"/>
              <a:pPr/>
              <a:t>1/17/2016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C3965-F6E4-4F0C-9DD1-94F3851927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A0118-EC72-4AC7-8983-9D2A8042A3E5}" type="datetimeFigureOut">
              <a:rPr lang="en-US" smtClean="0"/>
              <a:pPr/>
              <a:t>1/17/2016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C3965-F6E4-4F0C-9DD1-94F3851927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A0118-EC72-4AC7-8983-9D2A8042A3E5}" type="datetimeFigureOut">
              <a:rPr lang="en-US" smtClean="0"/>
              <a:pPr/>
              <a:t>1/17/2016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C3965-F6E4-4F0C-9DD1-94F3851927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A0118-EC72-4AC7-8983-9D2A8042A3E5}" type="datetimeFigureOut">
              <a:rPr lang="en-US" smtClean="0"/>
              <a:pPr/>
              <a:t>1/17/2016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C3965-F6E4-4F0C-9DD1-94F3851927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CA0118-EC72-4AC7-8983-9D2A8042A3E5}" type="datetimeFigureOut">
              <a:rPr lang="en-US" smtClean="0"/>
              <a:pPr/>
              <a:t>1/17/2016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7C3965-F6E4-4F0C-9DD1-94F38519278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Happy and Healthy Mind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fa-IR" sz="3600" dirty="0" smtClean="0"/>
              <a:t>هفته ی بهداشت و روان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IMG_819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2400" y="133350"/>
            <a:ext cx="4495800" cy="3371850"/>
          </a:xfrm>
        </p:spPr>
      </p:pic>
      <p:pic>
        <p:nvPicPr>
          <p:cNvPr id="5" name="Picture 4" descr="IMG_821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62400" y="3048000"/>
            <a:ext cx="4673600" cy="35052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029200" y="533400"/>
            <a:ext cx="33528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Stress Management</a:t>
            </a:r>
          </a:p>
          <a:p>
            <a:pPr algn="r"/>
            <a:r>
              <a:rPr lang="fa-IR" dirty="0" smtClean="0"/>
              <a:t> فعالیت یاوران مجتمع در راستای آگاه سازی دانش آموزان با موضوع مدیریت اضطراب و نگرانی 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IMG_838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6538" t="5717" r="6284" b="5051"/>
          <a:stretch>
            <a:fillRect/>
          </a:stretch>
        </p:blipFill>
        <p:spPr>
          <a:xfrm>
            <a:off x="685800" y="304800"/>
            <a:ext cx="3733799" cy="3962400"/>
          </a:xfrm>
        </p:spPr>
      </p:pic>
      <p:pic>
        <p:nvPicPr>
          <p:cNvPr id="5" name="Picture 4" descr="IMG_8664 - Copy.JPG"/>
          <p:cNvPicPr>
            <a:picLocks noChangeAspect="1"/>
          </p:cNvPicPr>
          <p:nvPr/>
        </p:nvPicPr>
        <p:blipFill>
          <a:blip r:embed="rId3" cstate="print"/>
          <a:srcRect l="3846" t="7174" r="5769" b="8191"/>
          <a:stretch>
            <a:fillRect/>
          </a:stretch>
        </p:blipFill>
        <p:spPr>
          <a:xfrm>
            <a:off x="5410200" y="2362200"/>
            <a:ext cx="3200400" cy="2209800"/>
          </a:xfrm>
          <a:prstGeom prst="rect">
            <a:avLst/>
          </a:prstGeom>
        </p:spPr>
      </p:pic>
      <p:pic>
        <p:nvPicPr>
          <p:cNvPr id="6" name="Picture 5" descr="IMG_8662 (1) - Copy.JPG"/>
          <p:cNvPicPr>
            <a:picLocks noChangeAspect="1"/>
          </p:cNvPicPr>
          <p:nvPr/>
        </p:nvPicPr>
        <p:blipFill>
          <a:blip r:embed="rId4" cstate="print"/>
          <a:srcRect l="6561" t="9315" r="5953" b="9953"/>
          <a:stretch>
            <a:fillRect/>
          </a:stretch>
        </p:blipFill>
        <p:spPr>
          <a:xfrm>
            <a:off x="5410200" y="4652010"/>
            <a:ext cx="3200400" cy="2080260"/>
          </a:xfrm>
          <a:prstGeom prst="rect">
            <a:avLst/>
          </a:prstGeom>
        </p:spPr>
      </p:pic>
      <p:pic>
        <p:nvPicPr>
          <p:cNvPr id="7" name="Picture 6" descr="IMG_8663 - Copy.JPG"/>
          <p:cNvPicPr>
            <a:picLocks noChangeAspect="1"/>
          </p:cNvPicPr>
          <p:nvPr/>
        </p:nvPicPr>
        <p:blipFill>
          <a:blip r:embed="rId5" cstate="print"/>
          <a:srcRect l="6897" t="9791" r="6897" b="6985"/>
          <a:stretch>
            <a:fillRect/>
          </a:stretch>
        </p:blipFill>
        <p:spPr>
          <a:xfrm>
            <a:off x="5463988" y="149352"/>
            <a:ext cx="3146612" cy="213969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33400" y="4876800"/>
            <a:ext cx="434339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 smtClean="0">
                <a:latin typeface="Times New Roman" pitchFamily="18" charset="0"/>
                <a:cs typeface="Times New Roman" pitchFamily="18" charset="0"/>
              </a:rPr>
              <a:t>Yavar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Activity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Creating  Posters with Optimism Subject</a:t>
            </a:r>
          </a:p>
          <a:p>
            <a:pPr algn="r"/>
            <a:r>
              <a:rPr lang="fa-IR" sz="2000" dirty="0" smtClean="0">
                <a:latin typeface="Times New Roman" pitchFamily="18" charset="0"/>
                <a:cs typeface="Times New Roman" pitchFamily="18" charset="0"/>
              </a:rPr>
              <a:t>ساخت پوستر توسط یاوران مجتمع با موضوع خوش بینی و مثبت نگری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IMG_8895.JPG"/>
          <p:cNvPicPr>
            <a:picLocks noChangeAspect="1"/>
          </p:cNvPicPr>
          <p:nvPr/>
        </p:nvPicPr>
        <p:blipFill>
          <a:blip r:embed="rId2" cstate="print"/>
          <a:srcRect t="22414" b="34575"/>
          <a:stretch>
            <a:fillRect/>
          </a:stretch>
        </p:blipFill>
        <p:spPr>
          <a:xfrm>
            <a:off x="502920" y="228600"/>
            <a:ext cx="8107680" cy="2895600"/>
          </a:xfrm>
          <a:prstGeom prst="rect">
            <a:avLst/>
          </a:prstGeom>
        </p:spPr>
      </p:pic>
      <p:pic>
        <p:nvPicPr>
          <p:cNvPr id="7" name="Content Placeholder 6" descr="IMG_8667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 t="12438" b="3980"/>
          <a:stretch>
            <a:fillRect/>
          </a:stretch>
        </p:blipFill>
        <p:spPr>
          <a:xfrm>
            <a:off x="457200" y="3200400"/>
            <a:ext cx="5715000" cy="3402842"/>
          </a:xfrm>
        </p:spPr>
      </p:pic>
      <p:sp>
        <p:nvSpPr>
          <p:cNvPr id="5" name="TextBox 4"/>
          <p:cNvSpPr txBox="1"/>
          <p:nvPr/>
        </p:nvSpPr>
        <p:spPr>
          <a:xfrm>
            <a:off x="6629400" y="3657600"/>
            <a:ext cx="193733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Making boards and doing Performance </a:t>
            </a:r>
          </a:p>
          <a:p>
            <a:pPr algn="r"/>
            <a:r>
              <a:rPr lang="fa-IR" sz="2000" dirty="0" smtClean="0"/>
              <a:t>ساخت تابلوهای اطلاع رسانی و انجام نمایش هایی با موضوع مثبت نگری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IMG_889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4800" y="457200"/>
            <a:ext cx="4286250" cy="5715000"/>
          </a:xfrm>
          <a:prstGeom prst="rect">
            <a:avLst/>
          </a:prstGeom>
        </p:spPr>
      </p:pic>
      <p:pic>
        <p:nvPicPr>
          <p:cNvPr id="7" name="Content Placeholder 3" descr="IMG_867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53000" y="3276600"/>
            <a:ext cx="3886200" cy="29146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257800" y="685800"/>
            <a:ext cx="3048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Making Rules of Classrooms and promising to follow by Fingertips </a:t>
            </a:r>
          </a:p>
          <a:p>
            <a:pPr algn="r"/>
            <a:r>
              <a:rPr lang="fa-IR" dirty="0" smtClean="0"/>
              <a:t>تعیین قوانین کلاسی توسط دانش آموزان و تاکید بر پیروی از آن با اثر انگشت</a:t>
            </a: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IMG_863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600" y="2971800"/>
            <a:ext cx="4851400" cy="3638550"/>
          </a:xfrm>
          <a:prstGeom prst="rect">
            <a:avLst/>
          </a:prstGeom>
        </p:spPr>
      </p:pic>
      <p:pic>
        <p:nvPicPr>
          <p:cNvPr id="7" name="Content Placeholder 6" descr="IMG_8630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4114800" y="152400"/>
            <a:ext cx="4876800" cy="3657600"/>
          </a:xfrm>
        </p:spPr>
      </p:pic>
      <p:sp>
        <p:nvSpPr>
          <p:cNvPr id="4" name="TextBox 3"/>
          <p:cNvSpPr txBox="1"/>
          <p:nvPr/>
        </p:nvSpPr>
        <p:spPr>
          <a:xfrm>
            <a:off x="609600" y="685800"/>
            <a:ext cx="29718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Black and white 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Dark and Light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Negative and Positive</a:t>
            </a:r>
          </a:p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Two Sides of Life  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IMG_8698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27000" y="228600"/>
            <a:ext cx="4343400" cy="3257550"/>
          </a:xfrm>
        </p:spPr>
      </p:pic>
      <p:pic>
        <p:nvPicPr>
          <p:cNvPr id="5" name="Picture 4" descr="IMG_869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95800" y="3200400"/>
            <a:ext cx="4572000" cy="3429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0" y="609600"/>
            <a:ext cx="3276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cs typeface="+mj-cs"/>
              </a:rPr>
              <a:t>Drawing your Happiness </a:t>
            </a:r>
          </a:p>
          <a:p>
            <a:pPr algn="r"/>
            <a:r>
              <a:rPr lang="fa-IR" sz="2400" dirty="0" smtClean="0">
                <a:cs typeface="+mj-cs"/>
              </a:rPr>
              <a:t>طراحی و نقاشی دسته جمعی دانش آموزان با موضوع شادیهای من</a:t>
            </a:r>
            <a:r>
              <a:rPr lang="en-US" sz="2400" dirty="0" smtClean="0">
                <a:cs typeface="+mj-cs"/>
              </a:rPr>
              <a:t> </a:t>
            </a:r>
            <a:endParaRPr lang="en-US" sz="2400" dirty="0">
              <a:cs typeface="+mj-c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IMG_870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28600" y="609600"/>
            <a:ext cx="2895600" cy="5592763"/>
          </a:xfrm>
        </p:spPr>
      </p:pic>
      <p:pic>
        <p:nvPicPr>
          <p:cNvPr id="5" name="Picture 4" descr="IMG_870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05200" y="609600"/>
            <a:ext cx="2438400" cy="5562600"/>
          </a:xfrm>
          <a:prstGeom prst="rect">
            <a:avLst/>
          </a:prstGeom>
        </p:spPr>
      </p:pic>
      <p:pic>
        <p:nvPicPr>
          <p:cNvPr id="1026" name="Picture 2" descr="C:\Users\Classroom\Desktop\Reports\IMG_889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48400" y="609600"/>
            <a:ext cx="2667000" cy="5562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IMG_873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724400" y="381000"/>
            <a:ext cx="4089400" cy="3124200"/>
          </a:xfrm>
        </p:spPr>
      </p:pic>
      <p:pic>
        <p:nvPicPr>
          <p:cNvPr id="5" name="Picture 4" descr="IMG_873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8600" y="381000"/>
            <a:ext cx="4165600" cy="3124200"/>
          </a:xfrm>
          <a:prstGeom prst="rect">
            <a:avLst/>
          </a:prstGeom>
        </p:spPr>
      </p:pic>
      <p:pic>
        <p:nvPicPr>
          <p:cNvPr id="6" name="Content Placeholder 3" descr="IMG_870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28600" y="3581400"/>
            <a:ext cx="4114800" cy="30861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953000" y="4038600"/>
            <a:ext cx="36576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Speech and Performance for Primary Section with Optimism Subject by </a:t>
            </a:r>
            <a:r>
              <a:rPr lang="en-US" sz="2000" b="1" dirty="0" err="1" smtClean="0">
                <a:latin typeface="Times New Roman" pitchFamily="18" charset="0"/>
                <a:cs typeface="Times New Roman" pitchFamily="18" charset="0"/>
              </a:rPr>
              <a:t>Yavar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of School</a:t>
            </a:r>
          </a:p>
          <a:p>
            <a:pPr algn="r"/>
            <a:r>
              <a:rPr lang="fa-IR" sz="2000" dirty="0" smtClean="0">
                <a:latin typeface="Times New Roman" pitchFamily="18" charset="0"/>
                <a:cs typeface="Times New Roman" pitchFamily="18" charset="0"/>
              </a:rPr>
              <a:t>سخنرانی و اجرای نمایش برای دانش آموزان مقطع دبستان با موضوع خوش بینی توسط یاوران مجتمع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a-IR" sz="4000" b="1" dirty="0" smtClean="0"/>
              <a:t>هفته ی بهداشت و روان</a:t>
            </a:r>
            <a:endParaRPr lang="en-US" sz="4000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>
              <a:buNone/>
            </a:pPr>
            <a:r>
              <a:rPr lang="fa-IR" dirty="0" smtClean="0"/>
              <a:t>به مناسبت این هفته مجتمع نمونه بین الملل توحید به مدت یک ماه با همراهی  یاوران ، فعالیتهایی را با موضوع مدیریت اضطراب، مثبت نگری و خوش بینی و پرداختن به تصویر دانش آموزان از شادی انجام داده اند.  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</TotalTime>
  <Words>190</Words>
  <Application>Microsoft Office PowerPoint</Application>
  <PresentationFormat>On-screen Show (4:3)</PresentationFormat>
  <Paragraphs>21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Happy and Healthy Mind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هفته ی بهداشت و روان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Lib1</dc:creator>
  <cp:lastModifiedBy>Classroom</cp:lastModifiedBy>
  <cp:revision>10</cp:revision>
  <dcterms:created xsi:type="dcterms:W3CDTF">2015-11-01T07:17:54Z</dcterms:created>
  <dcterms:modified xsi:type="dcterms:W3CDTF">2016-01-17T06:17:05Z</dcterms:modified>
</cp:coreProperties>
</file>